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2">
  <p:sldMasterIdLst>
    <p:sldMasterId id="2147483648" r:id="rId1"/>
  </p:sldMasterIdLst>
  <p:sldIdLst>
    <p:sldId id="256" r:id="rId2"/>
    <p:sldId id="257" r:id="rId3"/>
    <p:sldId id="258" r:id="rId4"/>
    <p:sldId id="259" r:id="rId5"/>
    <p:sldId id="260" r:id="rId6"/>
    <p:sldId id="264" r:id="rId7"/>
    <p:sldId id="265"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64" d="100"/>
          <a:sy n="64" d="100"/>
        </p:scale>
        <p:origin x="9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pPr/>
              <a:t>1/10/2016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1/10/2016</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Forming Godly Character</a:t>
            </a:r>
            <a:endParaRPr lang="en-CA" dirty="0"/>
          </a:p>
        </p:txBody>
      </p:sp>
      <p:sp>
        <p:nvSpPr>
          <p:cNvPr id="3" name="Subtitle 2"/>
          <p:cNvSpPr>
            <a:spLocks noGrp="1"/>
          </p:cNvSpPr>
          <p:nvPr>
            <p:ph type="subTitle" idx="1"/>
          </p:nvPr>
        </p:nvSpPr>
        <p:spPr/>
        <p:txBody>
          <a:bodyPr/>
          <a:lstStyle/>
          <a:p>
            <a:r>
              <a:rPr lang="en-US" dirty="0" smtClean="0"/>
              <a:t>2016 St. George UBF</a:t>
            </a:r>
            <a:endParaRPr lang="en-CA" dirty="0"/>
          </a:p>
        </p:txBody>
      </p:sp>
    </p:spTree>
    <p:extLst>
      <p:ext uri="{BB962C8B-B14F-4D97-AF65-F5344CB8AC3E}">
        <p14:creationId xmlns:p14="http://schemas.microsoft.com/office/powerpoint/2010/main" val="1696981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98501" y="1846872"/>
            <a:ext cx="6980350" cy="2523768"/>
          </a:xfrm>
          <a:prstGeom prst="rect">
            <a:avLst/>
          </a:prstGeom>
        </p:spPr>
        <p:txBody>
          <a:bodyPr wrap="square">
            <a:spAutoFit/>
          </a:bodyPr>
          <a:lstStyle/>
          <a:p>
            <a:pPr algn="ctr"/>
            <a:r>
              <a:rPr lang="en-US" sz="3600" dirty="0" smtClean="0">
                <a:latin typeface="+mj-lt"/>
              </a:rPr>
              <a:t>Character</a:t>
            </a:r>
          </a:p>
          <a:p>
            <a:pPr algn="ctr"/>
            <a:endParaRPr lang="en-US" sz="3200" dirty="0" smtClean="0">
              <a:latin typeface="+mj-lt"/>
            </a:endParaRPr>
          </a:p>
          <a:p>
            <a:pPr algn="ctr"/>
            <a:endParaRPr lang="en-CA" dirty="0" smtClean="0">
              <a:latin typeface="Titillium"/>
            </a:endParaRPr>
          </a:p>
          <a:p>
            <a:pPr algn="ctr"/>
            <a:r>
              <a:rPr lang="en-CA" sz="2400" i="1" dirty="0" smtClean="0">
                <a:latin typeface="Titillium"/>
              </a:rPr>
              <a:t>The </a:t>
            </a:r>
            <a:r>
              <a:rPr lang="en-CA" sz="2400" i="1" dirty="0">
                <a:latin typeface="Titillium"/>
              </a:rPr>
              <a:t>stable and distinctive qualities built into an individual’s life which determine his or her response regardless of circumstances</a:t>
            </a:r>
            <a:r>
              <a:rPr lang="en-CA" sz="2400" i="1" dirty="0" smtClean="0">
                <a:latin typeface="Titillium"/>
              </a:rPr>
              <a:t>.</a:t>
            </a:r>
            <a:endParaRPr lang="en-CA" sz="2400" dirty="0"/>
          </a:p>
        </p:txBody>
      </p:sp>
    </p:spTree>
    <p:extLst>
      <p:ext uri="{BB962C8B-B14F-4D97-AF65-F5344CB8AC3E}">
        <p14:creationId xmlns:p14="http://schemas.microsoft.com/office/powerpoint/2010/main" val="3641548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Calling</a:t>
            </a:r>
            <a:endParaRPr lang="en-CA" dirty="0"/>
          </a:p>
        </p:txBody>
      </p:sp>
      <p:sp>
        <p:nvSpPr>
          <p:cNvPr id="3" name="Content Placeholder 2"/>
          <p:cNvSpPr>
            <a:spLocks noGrp="1"/>
          </p:cNvSpPr>
          <p:nvPr>
            <p:ph idx="1"/>
          </p:nvPr>
        </p:nvSpPr>
        <p:spPr>
          <a:xfrm>
            <a:off x="3503054" y="2556932"/>
            <a:ext cx="7393543" cy="3318936"/>
          </a:xfrm>
        </p:spPr>
        <p:txBody>
          <a:bodyPr/>
          <a:lstStyle/>
          <a:p>
            <a:r>
              <a:rPr lang="en-US" smtClean="0"/>
              <a:t>To be God’s people</a:t>
            </a:r>
          </a:p>
          <a:p>
            <a:r>
              <a:rPr lang="en-US" smtClean="0"/>
              <a:t>To Christlikeness</a:t>
            </a:r>
          </a:p>
          <a:p>
            <a:r>
              <a:rPr lang="en-US" smtClean="0"/>
              <a:t>To holiness</a:t>
            </a:r>
          </a:p>
          <a:p>
            <a:r>
              <a:rPr lang="en-US" smtClean="0"/>
              <a:t>To glorify God by doing good to others</a:t>
            </a:r>
          </a:p>
          <a:p>
            <a:r>
              <a:rPr lang="en-US" smtClean="0"/>
              <a:t>To love one another</a:t>
            </a:r>
            <a:endParaRPr lang="en-CA" dirty="0"/>
          </a:p>
        </p:txBody>
      </p:sp>
    </p:spTree>
    <p:extLst>
      <p:ext uri="{BB962C8B-B14F-4D97-AF65-F5344CB8AC3E}">
        <p14:creationId xmlns:p14="http://schemas.microsoft.com/office/powerpoint/2010/main" val="3911662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a:t>
            </a:r>
            <a:endParaRPr lang="en-CA" dirty="0"/>
          </a:p>
        </p:txBody>
      </p:sp>
      <p:sp>
        <p:nvSpPr>
          <p:cNvPr id="3" name="Content Placeholder 2"/>
          <p:cNvSpPr>
            <a:spLocks noGrp="1"/>
          </p:cNvSpPr>
          <p:nvPr>
            <p:ph idx="1"/>
          </p:nvPr>
        </p:nvSpPr>
        <p:spPr>
          <a:xfrm>
            <a:off x="3477295" y="2556932"/>
            <a:ext cx="7419301" cy="3318936"/>
          </a:xfrm>
        </p:spPr>
        <p:txBody>
          <a:bodyPr/>
          <a:lstStyle/>
          <a:p>
            <a:r>
              <a:rPr lang="en-US" dirty="0" smtClean="0"/>
              <a:t>Formed from the habits of daily living</a:t>
            </a:r>
          </a:p>
          <a:p>
            <a:r>
              <a:rPr lang="en-US" i="1" dirty="0" smtClean="0"/>
              <a:t>Do not despise small beginnings. </a:t>
            </a:r>
            <a:r>
              <a:rPr lang="en-US" dirty="0" smtClean="0"/>
              <a:t>Zechariah 4:10</a:t>
            </a:r>
          </a:p>
          <a:p>
            <a:r>
              <a:rPr lang="en-US" i="1" dirty="0" smtClean="0"/>
              <a:t>There are many of us that are willing to do great things for the Lord, but few of us are willing to do little things. - </a:t>
            </a:r>
            <a:r>
              <a:rPr lang="en-US" dirty="0" smtClean="0"/>
              <a:t>Dwight L. Moody</a:t>
            </a:r>
            <a:endParaRPr lang="en-CA" dirty="0"/>
          </a:p>
        </p:txBody>
      </p:sp>
    </p:spTree>
    <p:extLst>
      <p:ext uri="{BB962C8B-B14F-4D97-AF65-F5344CB8AC3E}">
        <p14:creationId xmlns:p14="http://schemas.microsoft.com/office/powerpoint/2010/main" val="3742830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863186965"/>
              </p:ext>
            </p:extLst>
          </p:nvPr>
        </p:nvGraphicFramePr>
        <p:xfrm>
          <a:off x="1295400" y="682577"/>
          <a:ext cx="9601200" cy="5396250"/>
        </p:xfrm>
        <a:graphic>
          <a:graphicData uri="http://schemas.openxmlformats.org/drawingml/2006/table">
            <a:tbl>
              <a:tblPr firstRow="1" bandRow="1">
                <a:tableStyleId>{5C22544A-7EE6-4342-B048-85BDC9FD1C3A}</a:tableStyleId>
              </a:tblPr>
              <a:tblGrid>
                <a:gridCol w="2001592"/>
                <a:gridCol w="1068946"/>
                <a:gridCol w="1068947"/>
                <a:gridCol w="1094704"/>
                <a:gridCol w="1081825"/>
                <a:gridCol w="1120462"/>
                <a:gridCol w="1081825"/>
                <a:gridCol w="1082899"/>
              </a:tblGrid>
              <a:tr h="469753">
                <a:tc>
                  <a:txBody>
                    <a:bodyPr/>
                    <a:lstStyle/>
                    <a:p>
                      <a:r>
                        <a:rPr lang="en-US" dirty="0" smtClean="0"/>
                        <a:t>Name</a:t>
                      </a:r>
                      <a:endParaRPr lang="en-CA" dirty="0"/>
                    </a:p>
                  </a:txBody>
                  <a:tcPr/>
                </a:tc>
                <a:tc>
                  <a:txBody>
                    <a:bodyPr/>
                    <a:lstStyle/>
                    <a:p>
                      <a:r>
                        <a:rPr lang="en-US" dirty="0" smtClean="0"/>
                        <a:t>Mon</a:t>
                      </a:r>
                      <a:endParaRPr lang="en-CA" dirty="0"/>
                    </a:p>
                  </a:txBody>
                  <a:tcPr/>
                </a:tc>
                <a:tc>
                  <a:txBody>
                    <a:bodyPr/>
                    <a:lstStyle/>
                    <a:p>
                      <a:r>
                        <a:rPr lang="en-US" dirty="0" smtClean="0"/>
                        <a:t>Tue</a:t>
                      </a:r>
                      <a:endParaRPr lang="en-CA" dirty="0"/>
                    </a:p>
                  </a:txBody>
                  <a:tcPr/>
                </a:tc>
                <a:tc>
                  <a:txBody>
                    <a:bodyPr/>
                    <a:lstStyle/>
                    <a:p>
                      <a:r>
                        <a:rPr lang="en-US" dirty="0" smtClean="0"/>
                        <a:t>Wed</a:t>
                      </a:r>
                      <a:endParaRPr lang="en-CA" dirty="0"/>
                    </a:p>
                  </a:txBody>
                  <a:tcPr/>
                </a:tc>
                <a:tc>
                  <a:txBody>
                    <a:bodyPr/>
                    <a:lstStyle/>
                    <a:p>
                      <a:r>
                        <a:rPr lang="en-US" dirty="0" smtClean="0"/>
                        <a:t>Thu</a:t>
                      </a:r>
                      <a:endParaRPr lang="en-CA" dirty="0"/>
                    </a:p>
                  </a:txBody>
                  <a:tcPr/>
                </a:tc>
                <a:tc>
                  <a:txBody>
                    <a:bodyPr/>
                    <a:lstStyle/>
                    <a:p>
                      <a:r>
                        <a:rPr lang="en-US" dirty="0" smtClean="0"/>
                        <a:t>Fri</a:t>
                      </a:r>
                      <a:endParaRPr lang="en-CA" dirty="0"/>
                    </a:p>
                  </a:txBody>
                  <a:tcPr/>
                </a:tc>
                <a:tc>
                  <a:txBody>
                    <a:bodyPr/>
                    <a:lstStyle/>
                    <a:p>
                      <a:r>
                        <a:rPr lang="en-US" dirty="0" smtClean="0"/>
                        <a:t>Sat</a:t>
                      </a:r>
                      <a:endParaRPr lang="en-CA" dirty="0"/>
                    </a:p>
                  </a:txBody>
                  <a:tcPr/>
                </a:tc>
                <a:tc>
                  <a:txBody>
                    <a:bodyPr/>
                    <a:lstStyle/>
                    <a:p>
                      <a:r>
                        <a:rPr lang="en-US" dirty="0" smtClean="0"/>
                        <a:t>Sun</a:t>
                      </a:r>
                      <a:endParaRPr lang="en-CA" dirty="0"/>
                    </a:p>
                  </a:txBody>
                  <a:tcPr/>
                </a:tc>
              </a:tr>
              <a:tr h="959209">
                <a:tc>
                  <a:txBody>
                    <a:bodyPr/>
                    <a:lstStyle/>
                    <a:p>
                      <a:r>
                        <a:rPr lang="en-US" dirty="0" smtClean="0"/>
                        <a:t>Spiritual</a:t>
                      </a:r>
                    </a:p>
                    <a:p>
                      <a:r>
                        <a:rPr lang="en-US" dirty="0" smtClean="0"/>
                        <a:t>Receiving</a:t>
                      </a:r>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r>
              <a:tr h="959209">
                <a:tc>
                  <a:txBody>
                    <a:bodyPr/>
                    <a:lstStyle/>
                    <a:p>
                      <a:r>
                        <a:rPr lang="en-US" dirty="0" smtClean="0"/>
                        <a:t>Spiritual</a:t>
                      </a:r>
                    </a:p>
                    <a:p>
                      <a:r>
                        <a:rPr lang="en-US" dirty="0" smtClean="0"/>
                        <a:t>Expression</a:t>
                      </a:r>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r>
              <a:tr h="959209">
                <a:tc>
                  <a:txBody>
                    <a:bodyPr/>
                    <a:lstStyle/>
                    <a:p>
                      <a:r>
                        <a:rPr lang="en-US" dirty="0" smtClean="0"/>
                        <a:t>Physical</a:t>
                      </a:r>
                    </a:p>
                    <a:p>
                      <a:r>
                        <a:rPr lang="en-US" dirty="0" smtClean="0"/>
                        <a:t>Wellness</a:t>
                      </a:r>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dirty="0"/>
                    </a:p>
                  </a:txBody>
                  <a:tcPr/>
                </a:tc>
                <a:tc>
                  <a:txBody>
                    <a:bodyPr/>
                    <a:lstStyle/>
                    <a:p>
                      <a:endParaRPr lang="en-CA"/>
                    </a:p>
                  </a:txBody>
                  <a:tcPr/>
                </a:tc>
              </a:tr>
              <a:tr h="959209">
                <a:tc>
                  <a:txBody>
                    <a:bodyPr/>
                    <a:lstStyle/>
                    <a:p>
                      <a:r>
                        <a:rPr lang="en-US" dirty="0" smtClean="0"/>
                        <a:t>Intellectual</a:t>
                      </a:r>
                    </a:p>
                    <a:p>
                      <a:r>
                        <a:rPr lang="en-US" dirty="0" smtClean="0"/>
                        <a:t>Growth</a:t>
                      </a:r>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dirty="0"/>
                    </a:p>
                  </a:txBody>
                  <a:tcPr/>
                </a:tc>
                <a:tc>
                  <a:txBody>
                    <a:bodyPr/>
                    <a:lstStyle/>
                    <a:p>
                      <a:endParaRPr lang="en-CA"/>
                    </a:p>
                  </a:txBody>
                  <a:tcPr/>
                </a:tc>
                <a:tc>
                  <a:txBody>
                    <a:bodyPr/>
                    <a:lstStyle/>
                    <a:p>
                      <a:endParaRPr lang="en-CA"/>
                    </a:p>
                  </a:txBody>
                  <a:tcPr/>
                </a:tc>
                <a:tc>
                  <a:txBody>
                    <a:bodyPr/>
                    <a:lstStyle/>
                    <a:p>
                      <a:endParaRPr lang="en-CA"/>
                    </a:p>
                  </a:txBody>
                  <a:tcPr/>
                </a:tc>
              </a:tr>
              <a:tr h="1089661">
                <a:tc>
                  <a:txBody>
                    <a:bodyPr/>
                    <a:lstStyle/>
                    <a:p>
                      <a:r>
                        <a:rPr lang="en-US" dirty="0" smtClean="0"/>
                        <a:t>Social, Moral, Emotional Growth</a:t>
                      </a:r>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dirty="0"/>
                    </a:p>
                  </a:txBody>
                  <a:tcPr/>
                </a:tc>
              </a:tr>
            </a:tbl>
          </a:graphicData>
        </a:graphic>
      </p:graphicFrame>
    </p:spTree>
    <p:extLst>
      <p:ext uri="{BB962C8B-B14F-4D97-AF65-F5344CB8AC3E}">
        <p14:creationId xmlns:p14="http://schemas.microsoft.com/office/powerpoint/2010/main" val="2212903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1693889"/>
            <a:ext cx="6815669" cy="3567659"/>
          </a:xfrm>
        </p:spPr>
        <p:txBody>
          <a:bodyPr/>
          <a:lstStyle/>
          <a:p>
            <a:r>
              <a:rPr lang="en-CA" sz="1600" dirty="0"/>
              <a:t>1.       Spiritual</a:t>
            </a:r>
            <a:r>
              <a:rPr lang="en-CA" sz="1600" dirty="0" smtClean="0"/>
              <a:t>. Receiving</a:t>
            </a:r>
            <a:r>
              <a:rPr lang="en-CA" sz="1600" dirty="0"/>
              <a:t/>
            </a:r>
            <a:br>
              <a:rPr lang="en-CA" sz="1600" dirty="0"/>
            </a:br>
            <a:r>
              <a:rPr lang="en-CA" sz="1600" dirty="0"/>
              <a:t/>
            </a:r>
            <a:br>
              <a:rPr lang="en-CA" sz="1600" dirty="0"/>
            </a:br>
            <a:r>
              <a:rPr lang="en-CA" sz="1600" dirty="0"/>
              <a:t>Ex) praying 10min.</a:t>
            </a:r>
            <a:br>
              <a:rPr lang="en-CA" sz="1600" dirty="0"/>
            </a:br>
            <a:r>
              <a:rPr lang="en-CA" sz="1600" dirty="0" smtClean="0"/>
              <a:t>Ex</a:t>
            </a:r>
            <a:r>
              <a:rPr lang="en-CA" sz="1600" dirty="0"/>
              <a:t>) praising God 10min. (having time with God 30min)</a:t>
            </a:r>
            <a:br>
              <a:rPr lang="en-CA" sz="1600" dirty="0"/>
            </a:br>
            <a:r>
              <a:rPr lang="en-CA" sz="1600" dirty="0" smtClean="0"/>
              <a:t>Ex</a:t>
            </a:r>
            <a:r>
              <a:rPr lang="en-CA" sz="1600" dirty="0"/>
              <a:t>) reading daily bread.</a:t>
            </a:r>
            <a:br>
              <a:rPr lang="en-CA" sz="1600" dirty="0"/>
            </a:br>
            <a:r>
              <a:rPr lang="en-CA" sz="1600" dirty="0" smtClean="0"/>
              <a:t>Ex</a:t>
            </a:r>
            <a:r>
              <a:rPr lang="en-CA" sz="1600" dirty="0"/>
              <a:t>) reading 10 chapters</a:t>
            </a:r>
            <a:br>
              <a:rPr lang="en-CA" sz="1600" dirty="0"/>
            </a:br>
            <a:r>
              <a:rPr lang="en-CA" sz="1600" dirty="0"/>
              <a:t/>
            </a:r>
            <a:br>
              <a:rPr lang="en-CA" sz="1600" dirty="0"/>
            </a:br>
            <a:r>
              <a:rPr lang="en-CA" sz="1600" dirty="0"/>
              <a:t>2.       </a:t>
            </a:r>
            <a:r>
              <a:rPr lang="en-CA" sz="1600" dirty="0" smtClean="0"/>
              <a:t>Physical wellness</a:t>
            </a:r>
            <a:r>
              <a:rPr lang="en-CA" sz="1600" dirty="0"/>
              <a:t/>
            </a:r>
            <a:br>
              <a:rPr lang="en-CA" sz="1600" dirty="0"/>
            </a:br>
            <a:r>
              <a:rPr lang="en-CA" sz="1600" dirty="0"/>
              <a:t/>
            </a:r>
            <a:br>
              <a:rPr lang="en-CA" sz="1600" dirty="0"/>
            </a:br>
            <a:r>
              <a:rPr lang="en-CA" sz="1600" dirty="0"/>
              <a:t>Ex) 30min. walk</a:t>
            </a:r>
            <a:r>
              <a:rPr lang="en-CA" sz="1600" dirty="0" smtClean="0"/>
              <a:t>.</a:t>
            </a:r>
            <a:r>
              <a:rPr lang="en-CA" sz="1600" dirty="0"/>
              <a:t/>
            </a:r>
            <a:br>
              <a:rPr lang="en-CA" sz="1600" dirty="0"/>
            </a:br>
            <a:r>
              <a:rPr lang="en-CA" sz="1600" dirty="0"/>
              <a:t>Ex) drink 10 cups water</a:t>
            </a:r>
            <a:r>
              <a:rPr lang="en-CA" sz="1600" dirty="0" smtClean="0"/>
              <a:t>.</a:t>
            </a:r>
            <a:r>
              <a:rPr lang="en-CA" sz="1600" dirty="0"/>
              <a:t/>
            </a:r>
            <a:br>
              <a:rPr lang="en-CA" sz="1600" dirty="0"/>
            </a:br>
            <a:r>
              <a:rPr lang="en-CA" sz="1600" dirty="0"/>
              <a:t>Ex) eat 5 different </a:t>
            </a:r>
            <a:r>
              <a:rPr lang="en-CA" sz="1600" dirty="0" smtClean="0"/>
              <a:t>vegetables</a:t>
            </a:r>
            <a:r>
              <a:rPr lang="en-CA" sz="1600" dirty="0"/>
              <a:t/>
            </a:r>
            <a:br>
              <a:rPr lang="en-CA" sz="1600" dirty="0"/>
            </a:br>
            <a:r>
              <a:rPr lang="en-CA" sz="1600" dirty="0"/>
              <a:t>Ex) eat half carbohydrate</a:t>
            </a:r>
            <a:br>
              <a:rPr lang="en-CA" sz="1600" dirty="0"/>
            </a:br>
            <a:r>
              <a:rPr lang="en-CA" sz="1000" dirty="0"/>
              <a:t/>
            </a:r>
            <a:br>
              <a:rPr lang="en-CA" sz="1000" dirty="0"/>
            </a:br>
            <a:endParaRPr lang="en-CA" sz="1000" dirty="0"/>
          </a:p>
        </p:txBody>
      </p:sp>
      <p:sp>
        <p:nvSpPr>
          <p:cNvPr id="3" name="Subtitle 2"/>
          <p:cNvSpPr>
            <a:spLocks noGrp="1"/>
          </p:cNvSpPr>
          <p:nvPr>
            <p:ph type="subTitle" idx="1"/>
          </p:nvPr>
        </p:nvSpPr>
        <p:spPr>
          <a:xfrm>
            <a:off x="2692398" y="5537198"/>
            <a:ext cx="6815669" cy="1320802"/>
          </a:xfrm>
        </p:spPr>
        <p:txBody>
          <a:bodyPr/>
          <a:lstStyle/>
          <a:p>
            <a:endParaRPr lang="en-CA"/>
          </a:p>
        </p:txBody>
      </p:sp>
    </p:spTree>
    <p:extLst>
      <p:ext uri="{BB962C8B-B14F-4D97-AF65-F5344CB8AC3E}">
        <p14:creationId xmlns:p14="http://schemas.microsoft.com/office/powerpoint/2010/main" val="4090867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1693889"/>
            <a:ext cx="6815669" cy="3567659"/>
          </a:xfrm>
        </p:spPr>
        <p:txBody>
          <a:bodyPr/>
          <a:lstStyle/>
          <a:p>
            <a:r>
              <a:rPr lang="en-CA" sz="1000" dirty="0"/>
              <a:t/>
            </a:r>
            <a:br>
              <a:rPr lang="en-CA" sz="1000" dirty="0"/>
            </a:br>
            <a:r>
              <a:rPr lang="en-CA" sz="1000" dirty="0"/>
              <a:t/>
            </a:r>
            <a:br>
              <a:rPr lang="en-CA" sz="1000" dirty="0"/>
            </a:br>
            <a:r>
              <a:rPr lang="en-CA" sz="1000" dirty="0"/>
              <a:t/>
            </a:r>
            <a:br>
              <a:rPr lang="en-CA" sz="1000" dirty="0"/>
            </a:br>
            <a:r>
              <a:rPr lang="en-CA" sz="1600" dirty="0"/>
              <a:t>3.       </a:t>
            </a:r>
            <a:r>
              <a:rPr lang="en-CA" sz="1600" dirty="0" smtClean="0"/>
              <a:t>Intellectual Growth</a:t>
            </a:r>
            <a:r>
              <a:rPr lang="en-CA" sz="1600" dirty="0"/>
              <a:t/>
            </a:r>
            <a:br>
              <a:rPr lang="en-CA" sz="1600" dirty="0"/>
            </a:br>
            <a:r>
              <a:rPr lang="en-CA" sz="1600" dirty="0"/>
              <a:t/>
            </a:r>
            <a:br>
              <a:rPr lang="en-CA" sz="1600" dirty="0"/>
            </a:br>
            <a:r>
              <a:rPr lang="en-CA" sz="1600" dirty="0"/>
              <a:t>Ex) 2hours study (</a:t>
            </a:r>
            <a:r>
              <a:rPr lang="en-CA" sz="1600" dirty="0" err="1"/>
              <a:t>review+preview</a:t>
            </a:r>
            <a:r>
              <a:rPr lang="en-CA" sz="1600" dirty="0"/>
              <a:t>)</a:t>
            </a:r>
            <a:br>
              <a:rPr lang="en-CA" sz="1600" dirty="0"/>
            </a:br>
            <a:r>
              <a:rPr lang="en-CA" sz="1600" dirty="0" smtClean="0"/>
              <a:t>Ex</a:t>
            </a:r>
            <a:r>
              <a:rPr lang="en-CA" sz="1600" dirty="0"/>
              <a:t>) one hour SNS</a:t>
            </a:r>
            <a:br>
              <a:rPr lang="en-CA" sz="1600" dirty="0"/>
            </a:br>
            <a:r>
              <a:rPr lang="en-CA" sz="1600" dirty="0" smtClean="0"/>
              <a:t>Ex</a:t>
            </a:r>
            <a:r>
              <a:rPr lang="en-CA" sz="1600" dirty="0"/>
              <a:t>) going to bed at 11.</a:t>
            </a:r>
            <a:br>
              <a:rPr lang="en-CA" sz="1600" dirty="0"/>
            </a:br>
            <a:r>
              <a:rPr lang="en-CA" sz="1600" dirty="0"/>
              <a:t/>
            </a:r>
            <a:br>
              <a:rPr lang="en-CA" sz="1600" dirty="0"/>
            </a:br>
            <a:r>
              <a:rPr lang="en-CA" sz="1600" dirty="0"/>
              <a:t>4.       Social, 5.Moral, </a:t>
            </a:r>
            <a:r>
              <a:rPr lang="en-CA" sz="1600" dirty="0" smtClean="0"/>
              <a:t>6.Emotional Growth</a:t>
            </a:r>
            <a:r>
              <a:rPr lang="en-CA" sz="1600" dirty="0"/>
              <a:t/>
            </a:r>
            <a:br>
              <a:rPr lang="en-CA" sz="1600" dirty="0"/>
            </a:br>
            <a:r>
              <a:rPr lang="en-CA" sz="1600" dirty="0"/>
              <a:t/>
            </a:r>
            <a:br>
              <a:rPr lang="en-CA" sz="1600" dirty="0"/>
            </a:br>
            <a:r>
              <a:rPr lang="en-CA" sz="1600" dirty="0"/>
              <a:t>Ex) No </a:t>
            </a:r>
            <a:r>
              <a:rPr lang="en-CA" sz="1600" dirty="0" smtClean="0"/>
              <a:t>gossip</a:t>
            </a:r>
            <a:r>
              <a:rPr lang="en-CA" sz="1600" dirty="0"/>
              <a:t/>
            </a:r>
            <a:br>
              <a:rPr lang="en-CA" sz="1600" dirty="0"/>
            </a:br>
            <a:r>
              <a:rPr lang="en-CA" sz="1600" dirty="0"/>
              <a:t>Ex) blessing words to friend or family members</a:t>
            </a:r>
            <a:r>
              <a:rPr lang="en-CA" sz="1600" dirty="0" smtClean="0"/>
              <a:t>.</a:t>
            </a:r>
            <a:r>
              <a:rPr lang="en-CA" sz="1600" dirty="0"/>
              <a:t/>
            </a:r>
            <a:br>
              <a:rPr lang="en-CA" sz="1600" dirty="0"/>
            </a:br>
            <a:r>
              <a:rPr lang="en-CA" sz="1600" dirty="0"/>
              <a:t>Ex) help one </a:t>
            </a:r>
            <a:r>
              <a:rPr lang="en-CA" sz="1600" dirty="0" smtClean="0"/>
              <a:t>needy</a:t>
            </a:r>
            <a:r>
              <a:rPr lang="en-CA" sz="1600" dirty="0"/>
              <a:t/>
            </a:r>
            <a:br>
              <a:rPr lang="en-CA" sz="1600" dirty="0"/>
            </a:br>
            <a:r>
              <a:rPr lang="en-CA" sz="1600" dirty="0"/>
              <a:t>Ex) no pornography</a:t>
            </a:r>
            <a:r>
              <a:rPr lang="en-CA" sz="1600" dirty="0" smtClean="0"/>
              <a:t>.</a:t>
            </a:r>
            <a:r>
              <a:rPr lang="en-CA" sz="1600" dirty="0"/>
              <a:t/>
            </a:r>
            <a:br>
              <a:rPr lang="en-CA" sz="1600" dirty="0"/>
            </a:br>
            <a:r>
              <a:rPr lang="en-CA" sz="1600" dirty="0"/>
              <a:t>Ex) no </a:t>
            </a:r>
            <a:r>
              <a:rPr lang="en-CA" sz="1600" dirty="0" smtClean="0"/>
              <a:t>swearing</a:t>
            </a:r>
            <a:r>
              <a:rPr lang="en-CA" sz="1600" dirty="0"/>
              <a:t/>
            </a:r>
            <a:br>
              <a:rPr lang="en-CA" sz="1600" dirty="0"/>
            </a:br>
            <a:r>
              <a:rPr lang="en-CA" sz="1600" dirty="0"/>
              <a:t>Ex) no </a:t>
            </a:r>
            <a:r>
              <a:rPr lang="en-CA" sz="1600" dirty="0" smtClean="0"/>
              <a:t>complain</a:t>
            </a:r>
            <a:endParaRPr lang="en-CA" sz="1600" dirty="0"/>
          </a:p>
        </p:txBody>
      </p:sp>
      <p:sp>
        <p:nvSpPr>
          <p:cNvPr id="3" name="Subtitle 2"/>
          <p:cNvSpPr>
            <a:spLocks noGrp="1"/>
          </p:cNvSpPr>
          <p:nvPr>
            <p:ph type="subTitle" idx="1"/>
          </p:nvPr>
        </p:nvSpPr>
        <p:spPr>
          <a:xfrm>
            <a:off x="2692398" y="5537198"/>
            <a:ext cx="6815669" cy="1320802"/>
          </a:xfrm>
        </p:spPr>
        <p:txBody>
          <a:bodyPr/>
          <a:lstStyle/>
          <a:p>
            <a:endParaRPr lang="en-CA"/>
          </a:p>
        </p:txBody>
      </p:sp>
    </p:spTree>
    <p:extLst>
      <p:ext uri="{BB962C8B-B14F-4D97-AF65-F5344CB8AC3E}">
        <p14:creationId xmlns:p14="http://schemas.microsoft.com/office/powerpoint/2010/main" val="2179904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50286508"/>
              </p:ext>
            </p:extLst>
          </p:nvPr>
        </p:nvGraphicFramePr>
        <p:xfrm>
          <a:off x="746973" y="682577"/>
          <a:ext cx="10766741" cy="5771451"/>
        </p:xfrm>
        <a:graphic>
          <a:graphicData uri="http://schemas.openxmlformats.org/drawingml/2006/table">
            <a:tbl>
              <a:tblPr firstRow="1" bandRow="1">
                <a:tableStyleId>{5C22544A-7EE6-4342-B048-85BDC9FD1C3A}</a:tableStyleId>
              </a:tblPr>
              <a:tblGrid>
                <a:gridCol w="2244575"/>
                <a:gridCol w="1198711"/>
                <a:gridCol w="1198712"/>
                <a:gridCol w="1227596"/>
                <a:gridCol w="1213154"/>
                <a:gridCol w="1256482"/>
                <a:gridCol w="1213154"/>
                <a:gridCol w="1214357"/>
              </a:tblGrid>
              <a:tr h="469753">
                <a:tc>
                  <a:txBody>
                    <a:bodyPr/>
                    <a:lstStyle/>
                    <a:p>
                      <a:r>
                        <a:rPr lang="en-US" dirty="0" smtClean="0"/>
                        <a:t>Rebecca</a:t>
                      </a:r>
                      <a:endParaRPr lang="en-CA" dirty="0"/>
                    </a:p>
                  </a:txBody>
                  <a:tcPr/>
                </a:tc>
                <a:tc>
                  <a:txBody>
                    <a:bodyPr/>
                    <a:lstStyle/>
                    <a:p>
                      <a:r>
                        <a:rPr lang="en-US" dirty="0" smtClean="0"/>
                        <a:t>Mon</a:t>
                      </a:r>
                      <a:endParaRPr lang="en-CA" dirty="0"/>
                    </a:p>
                  </a:txBody>
                  <a:tcPr/>
                </a:tc>
                <a:tc>
                  <a:txBody>
                    <a:bodyPr/>
                    <a:lstStyle/>
                    <a:p>
                      <a:r>
                        <a:rPr lang="en-US" dirty="0" smtClean="0"/>
                        <a:t>Tue</a:t>
                      </a:r>
                      <a:endParaRPr lang="en-CA" dirty="0"/>
                    </a:p>
                  </a:txBody>
                  <a:tcPr/>
                </a:tc>
                <a:tc>
                  <a:txBody>
                    <a:bodyPr/>
                    <a:lstStyle/>
                    <a:p>
                      <a:r>
                        <a:rPr lang="en-US" dirty="0" smtClean="0"/>
                        <a:t>Wed</a:t>
                      </a:r>
                      <a:endParaRPr lang="en-CA" dirty="0"/>
                    </a:p>
                  </a:txBody>
                  <a:tcPr/>
                </a:tc>
                <a:tc>
                  <a:txBody>
                    <a:bodyPr/>
                    <a:lstStyle/>
                    <a:p>
                      <a:r>
                        <a:rPr lang="en-US" dirty="0" smtClean="0"/>
                        <a:t>Thu</a:t>
                      </a:r>
                      <a:endParaRPr lang="en-CA" dirty="0"/>
                    </a:p>
                  </a:txBody>
                  <a:tcPr/>
                </a:tc>
                <a:tc>
                  <a:txBody>
                    <a:bodyPr/>
                    <a:lstStyle/>
                    <a:p>
                      <a:r>
                        <a:rPr lang="en-US" dirty="0" smtClean="0"/>
                        <a:t>Fri</a:t>
                      </a:r>
                      <a:endParaRPr lang="en-CA" dirty="0"/>
                    </a:p>
                  </a:txBody>
                  <a:tcPr/>
                </a:tc>
                <a:tc>
                  <a:txBody>
                    <a:bodyPr/>
                    <a:lstStyle/>
                    <a:p>
                      <a:r>
                        <a:rPr lang="en-US" dirty="0" smtClean="0"/>
                        <a:t>Sat</a:t>
                      </a:r>
                      <a:endParaRPr lang="en-CA" dirty="0"/>
                    </a:p>
                  </a:txBody>
                  <a:tcPr/>
                </a:tc>
                <a:tc>
                  <a:txBody>
                    <a:bodyPr/>
                    <a:lstStyle/>
                    <a:p>
                      <a:r>
                        <a:rPr lang="en-US" dirty="0" smtClean="0"/>
                        <a:t>Sun</a:t>
                      </a:r>
                      <a:endParaRPr lang="en-CA" dirty="0"/>
                    </a:p>
                  </a:txBody>
                  <a:tcPr/>
                </a:tc>
              </a:tr>
              <a:tr h="959209">
                <a:tc>
                  <a:txBody>
                    <a:bodyPr/>
                    <a:lstStyle/>
                    <a:p>
                      <a:r>
                        <a:rPr lang="en-US" sz="1400" b="1" dirty="0" smtClean="0"/>
                        <a:t>Spiritual</a:t>
                      </a:r>
                    </a:p>
                    <a:p>
                      <a:r>
                        <a:rPr lang="en-US" sz="1400" b="1" dirty="0" smtClean="0"/>
                        <a:t>Receiving</a:t>
                      </a:r>
                    </a:p>
                    <a:p>
                      <a:r>
                        <a:rPr lang="en-US" sz="1200" dirty="0" smtClean="0">
                          <a:latin typeface="MV Boli" panose="02000500030200090000" pitchFamily="2" charset="0"/>
                          <a:cs typeface="MV Boli" panose="02000500030200090000" pitchFamily="2" charset="0"/>
                        </a:rPr>
                        <a:t>Read 10 chapters of the Bible</a:t>
                      </a:r>
                      <a:endParaRPr lang="en-CA" sz="1200" dirty="0">
                        <a:latin typeface="MV Boli" panose="02000500030200090000" pitchFamily="2" charset="0"/>
                        <a:cs typeface="MV Boli" panose="02000500030200090000" pitchFamily="2" charset="0"/>
                      </a:endParaRPr>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r>
              <a:tr h="959209">
                <a:tc>
                  <a:txBody>
                    <a:bodyPr/>
                    <a:lstStyle/>
                    <a:p>
                      <a:r>
                        <a:rPr lang="en-US" sz="1400" b="1" dirty="0" smtClean="0"/>
                        <a:t>Spiritual</a:t>
                      </a:r>
                    </a:p>
                    <a:p>
                      <a:r>
                        <a:rPr lang="en-US" sz="1400" b="1" dirty="0" smtClean="0"/>
                        <a:t>Expression</a:t>
                      </a:r>
                    </a:p>
                    <a:p>
                      <a:r>
                        <a:rPr lang="en-US" sz="1200" dirty="0" smtClean="0">
                          <a:latin typeface="MV Boli" panose="02000500030200090000" pitchFamily="2" charset="0"/>
                          <a:cs typeface="MV Boli" panose="02000500030200090000" pitchFamily="2" charset="0"/>
                        </a:rPr>
                        <a:t>Pray for St. George members each day</a:t>
                      </a:r>
                      <a:endParaRPr lang="en-CA" sz="1200" dirty="0">
                        <a:latin typeface="MV Boli" panose="02000500030200090000" pitchFamily="2" charset="0"/>
                        <a:cs typeface="MV Boli" panose="02000500030200090000" pitchFamily="2" charset="0"/>
                      </a:endParaRPr>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r>
              <a:tr h="959209">
                <a:tc>
                  <a:txBody>
                    <a:bodyPr/>
                    <a:lstStyle/>
                    <a:p>
                      <a:r>
                        <a:rPr lang="en-US" sz="1400" b="1" dirty="0" smtClean="0"/>
                        <a:t>Physical</a:t>
                      </a:r>
                    </a:p>
                    <a:p>
                      <a:r>
                        <a:rPr lang="en-US" sz="1400" b="1" dirty="0" smtClean="0"/>
                        <a:t>Wellness</a:t>
                      </a:r>
                    </a:p>
                    <a:p>
                      <a:r>
                        <a:rPr lang="en-US" sz="1200" dirty="0" smtClean="0">
                          <a:latin typeface="MV Boli" panose="02000500030200090000" pitchFamily="2" charset="0"/>
                          <a:cs typeface="MV Boli" panose="02000500030200090000" pitchFamily="2" charset="0"/>
                        </a:rPr>
                        <a:t>Take vitamin C</a:t>
                      </a:r>
                    </a:p>
                    <a:p>
                      <a:r>
                        <a:rPr lang="en-US" sz="1200" dirty="0" smtClean="0">
                          <a:latin typeface="MV Boli" panose="02000500030200090000" pitchFamily="2" charset="0"/>
                          <a:cs typeface="MV Boli" panose="02000500030200090000" pitchFamily="2" charset="0"/>
                        </a:rPr>
                        <a:t>Sip water between bites of food</a:t>
                      </a:r>
                      <a:endParaRPr lang="en-CA" sz="1200" dirty="0">
                        <a:latin typeface="MV Boli" panose="02000500030200090000" pitchFamily="2" charset="0"/>
                        <a:cs typeface="MV Boli" panose="02000500030200090000" pitchFamily="2" charset="0"/>
                      </a:endParaRPr>
                    </a:p>
                  </a:txBody>
                  <a:tcPr/>
                </a:tc>
                <a:tc>
                  <a:txBody>
                    <a:bodyPr/>
                    <a:lstStyle/>
                    <a:p>
                      <a:endParaRPr lang="en-CA"/>
                    </a:p>
                  </a:txBody>
                  <a:tcPr/>
                </a:tc>
                <a:tc>
                  <a:txBody>
                    <a:bodyPr/>
                    <a:lstStyle/>
                    <a:p>
                      <a:endParaRPr lang="en-CA"/>
                    </a:p>
                  </a:txBody>
                  <a:tcPr/>
                </a:tc>
                <a:tc>
                  <a:txBody>
                    <a:bodyPr/>
                    <a:lstStyle/>
                    <a:p>
                      <a:endParaRPr lang="en-CA" dirty="0"/>
                    </a:p>
                  </a:txBody>
                  <a:tcPr/>
                </a:tc>
                <a:tc>
                  <a:txBody>
                    <a:bodyPr/>
                    <a:lstStyle/>
                    <a:p>
                      <a:endParaRPr lang="en-CA"/>
                    </a:p>
                  </a:txBody>
                  <a:tcPr/>
                </a:tc>
                <a:tc>
                  <a:txBody>
                    <a:bodyPr/>
                    <a:lstStyle/>
                    <a:p>
                      <a:endParaRPr lang="en-CA"/>
                    </a:p>
                  </a:txBody>
                  <a:tcPr/>
                </a:tc>
                <a:tc>
                  <a:txBody>
                    <a:bodyPr/>
                    <a:lstStyle/>
                    <a:p>
                      <a:endParaRPr lang="en-CA" dirty="0"/>
                    </a:p>
                  </a:txBody>
                  <a:tcPr/>
                </a:tc>
                <a:tc>
                  <a:txBody>
                    <a:bodyPr/>
                    <a:lstStyle/>
                    <a:p>
                      <a:endParaRPr lang="en-CA"/>
                    </a:p>
                  </a:txBody>
                  <a:tcPr/>
                </a:tc>
              </a:tr>
              <a:tr h="959209">
                <a:tc>
                  <a:txBody>
                    <a:bodyPr/>
                    <a:lstStyle/>
                    <a:p>
                      <a:r>
                        <a:rPr lang="en-US" sz="1400" b="1" dirty="0" smtClean="0"/>
                        <a:t>Intellectual</a:t>
                      </a:r>
                    </a:p>
                    <a:p>
                      <a:r>
                        <a:rPr lang="en-US" sz="1400" b="1" dirty="0" smtClean="0"/>
                        <a:t>Growth</a:t>
                      </a:r>
                    </a:p>
                    <a:p>
                      <a:r>
                        <a:rPr lang="en-US" sz="1200" dirty="0" smtClean="0">
                          <a:latin typeface="MV Boli" panose="02000500030200090000" pitchFamily="2" charset="0"/>
                          <a:cs typeface="MV Boli" panose="02000500030200090000" pitchFamily="2" charset="0"/>
                        </a:rPr>
                        <a:t>Read 30 minutes a day.</a:t>
                      </a:r>
                    </a:p>
                    <a:p>
                      <a:r>
                        <a:rPr lang="en-US" sz="1200" dirty="0" smtClean="0">
                          <a:latin typeface="MV Boli" panose="02000500030200090000" pitchFamily="2" charset="0"/>
                          <a:cs typeface="MV Boli" panose="02000500030200090000" pitchFamily="2" charset="0"/>
                        </a:rPr>
                        <a:t>Less than 1</a:t>
                      </a:r>
                      <a:r>
                        <a:rPr lang="en-US" sz="1200" baseline="0" dirty="0" smtClean="0">
                          <a:latin typeface="MV Boli" panose="02000500030200090000" pitchFamily="2" charset="0"/>
                          <a:cs typeface="MV Boli" panose="02000500030200090000" pitchFamily="2" charset="0"/>
                        </a:rPr>
                        <a:t> hour of social media</a:t>
                      </a:r>
                      <a:endParaRPr lang="en-CA" sz="1200" dirty="0">
                        <a:latin typeface="MV Boli" panose="02000500030200090000" pitchFamily="2" charset="0"/>
                        <a:cs typeface="MV Boli" panose="02000500030200090000" pitchFamily="2" charset="0"/>
                      </a:endParaRPr>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dirty="0"/>
                    </a:p>
                  </a:txBody>
                  <a:tcPr/>
                </a:tc>
                <a:tc>
                  <a:txBody>
                    <a:bodyPr/>
                    <a:lstStyle/>
                    <a:p>
                      <a:endParaRPr lang="en-CA"/>
                    </a:p>
                  </a:txBody>
                  <a:tcPr/>
                </a:tc>
                <a:tc>
                  <a:txBody>
                    <a:bodyPr/>
                    <a:lstStyle/>
                    <a:p>
                      <a:endParaRPr lang="en-CA"/>
                    </a:p>
                  </a:txBody>
                  <a:tcPr/>
                </a:tc>
                <a:tc>
                  <a:txBody>
                    <a:bodyPr/>
                    <a:lstStyle/>
                    <a:p>
                      <a:endParaRPr lang="en-CA"/>
                    </a:p>
                  </a:txBody>
                  <a:tcPr/>
                </a:tc>
              </a:tr>
              <a:tr h="1089661">
                <a:tc>
                  <a:txBody>
                    <a:bodyPr/>
                    <a:lstStyle/>
                    <a:p>
                      <a:r>
                        <a:rPr lang="en-US" sz="1400" b="1" dirty="0" smtClean="0"/>
                        <a:t>Social, Moral, Emotional Growth</a:t>
                      </a:r>
                    </a:p>
                    <a:p>
                      <a:r>
                        <a:rPr lang="en-US" sz="1200" dirty="0" smtClean="0">
                          <a:latin typeface="MV Boli" panose="02000500030200090000" pitchFamily="2" charset="0"/>
                          <a:cs typeface="MV Boli" panose="02000500030200090000" pitchFamily="2" charset="0"/>
                        </a:rPr>
                        <a:t>Say</a:t>
                      </a:r>
                      <a:r>
                        <a:rPr lang="en-US" sz="1200" baseline="0" dirty="0" smtClean="0">
                          <a:latin typeface="MV Boli" panose="02000500030200090000" pitchFamily="2" charset="0"/>
                          <a:cs typeface="MV Boli" panose="02000500030200090000" pitchFamily="2" charset="0"/>
                        </a:rPr>
                        <a:t> a word of blessing to someone.</a:t>
                      </a:r>
                    </a:p>
                    <a:p>
                      <a:r>
                        <a:rPr lang="en-US" sz="1200" baseline="0" dirty="0" smtClean="0">
                          <a:latin typeface="MV Boli" panose="02000500030200090000" pitchFamily="2" charset="0"/>
                          <a:cs typeface="MV Boli" panose="02000500030200090000" pitchFamily="2" charset="0"/>
                        </a:rPr>
                        <a:t>Don’t yell at Peter and Ezra.</a:t>
                      </a:r>
                      <a:endParaRPr lang="en-CA" sz="1200" dirty="0">
                        <a:latin typeface="MV Boli" panose="02000500030200090000" pitchFamily="2" charset="0"/>
                        <a:cs typeface="MV Boli" panose="02000500030200090000" pitchFamily="2" charset="0"/>
                      </a:endParaRPr>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dirty="0"/>
                    </a:p>
                  </a:txBody>
                  <a:tcPr/>
                </a:tc>
              </a:tr>
            </a:tbl>
          </a:graphicData>
        </a:graphic>
      </p:graphicFrame>
    </p:spTree>
    <p:extLst>
      <p:ext uri="{BB962C8B-B14F-4D97-AF65-F5344CB8AC3E}">
        <p14:creationId xmlns:p14="http://schemas.microsoft.com/office/powerpoint/2010/main" val="1545639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Encouragement</a:t>
            </a:r>
            <a:endParaRPr lang="en-CA" dirty="0"/>
          </a:p>
        </p:txBody>
      </p:sp>
      <p:sp>
        <p:nvSpPr>
          <p:cNvPr id="3" name="Content Placeholder 2"/>
          <p:cNvSpPr>
            <a:spLocks noGrp="1"/>
          </p:cNvSpPr>
          <p:nvPr>
            <p:ph idx="1"/>
          </p:nvPr>
        </p:nvSpPr>
        <p:spPr/>
        <p:txBody>
          <a:bodyPr/>
          <a:lstStyle/>
          <a:p>
            <a:r>
              <a:rPr lang="en-US" dirty="0" smtClean="0"/>
              <a:t>Meet or communicate with a partner or a group weekly to share struggles and victories.</a:t>
            </a:r>
          </a:p>
          <a:p>
            <a:r>
              <a:rPr lang="en-US" dirty="0" smtClean="0"/>
              <a:t>It’s </a:t>
            </a:r>
            <a:r>
              <a:rPr lang="en-US" smtClean="0"/>
              <a:t>a process</a:t>
            </a:r>
            <a:r>
              <a:rPr lang="en-US" dirty="0" smtClean="0"/>
              <a:t>,</a:t>
            </a:r>
            <a:r>
              <a:rPr lang="en-US" smtClean="0"/>
              <a:t> </a:t>
            </a:r>
            <a:r>
              <a:rPr lang="en-US" dirty="0" smtClean="0"/>
              <a:t>not overnight success. </a:t>
            </a:r>
          </a:p>
          <a:p>
            <a:r>
              <a:rPr lang="en-US" dirty="0" smtClean="0"/>
              <a:t>Don’t give up!</a:t>
            </a:r>
            <a:endParaRPr lang="en-CA" dirty="0"/>
          </a:p>
        </p:txBody>
      </p:sp>
    </p:spTree>
    <p:extLst>
      <p:ext uri="{BB962C8B-B14F-4D97-AF65-F5344CB8AC3E}">
        <p14:creationId xmlns:p14="http://schemas.microsoft.com/office/powerpoint/2010/main" val="120424119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118</TotalTime>
  <Words>227</Words>
  <Application>Microsoft Office PowerPoint</Application>
  <PresentationFormat>Widescreen</PresentationFormat>
  <Paragraphs>64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Garamond</vt:lpstr>
      <vt:lpstr>MV Boli</vt:lpstr>
      <vt:lpstr>Titillium</vt:lpstr>
      <vt:lpstr>Organic</vt:lpstr>
      <vt:lpstr>Forming Godly Character</vt:lpstr>
      <vt:lpstr>PowerPoint Presentation</vt:lpstr>
      <vt:lpstr>Calling</vt:lpstr>
      <vt:lpstr>Character</vt:lpstr>
      <vt:lpstr>PowerPoint Presentation</vt:lpstr>
      <vt:lpstr>1.       Spiritual. Receiving  Ex) praying 10min. Ex) praising God 10min. (having time with God 30min) Ex) reading daily bread. Ex) reading 10 chapters  2.       Physical wellness  Ex) 30min. walk. Ex) drink 10 cups water. Ex) eat 5 different vegetables Ex) eat half carbohydrate  </vt:lpstr>
      <vt:lpstr>   3.       Intellectual Growth  Ex) 2hours study (review+preview) Ex) one hour SNS Ex) going to bed at 11.  4.       Social, 5.Moral, 6.Emotional Growth  Ex) No gossip Ex) blessing words to friend or family members. Ex) help one needy Ex) no pornography. Ex) no swearing Ex) no complain</vt:lpstr>
      <vt:lpstr>PowerPoint Presentation</vt:lpstr>
      <vt:lpstr>Encouragement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Forming Godly Character</dc:title>
  <dc:creator>Esther Kim</dc:creator>
  <cp:lastModifiedBy>Microsoft account</cp:lastModifiedBy>
  <cp:revision>16</cp:revision>
  <dcterms:created xsi:type="dcterms:W3CDTF">2016-01-09T23:13:41Z</dcterms:created>
  <dcterms:modified xsi:type="dcterms:W3CDTF">2016-01-10T15:27:16Z</dcterms:modified>
</cp:coreProperties>
</file>